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6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32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9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8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7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0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0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3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7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EEA3-A300-5141-800C-62FAF4546FD2}" type="datetimeFigureOut">
              <a:rPr lang="en-US" smtClean="0"/>
              <a:t>8/31/13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C5876-95EE-4E4D-9047-0C1E1D245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4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771177"/>
            <a:ext cx="6743700" cy="977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08916"/>
            <a:ext cx="74549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10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7000"/>
            <a:ext cx="75565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15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2834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Sua Sponte Wealth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Bradford C. Bruner</dc:creator>
  <cp:lastModifiedBy>Bradford C. Bruner</cp:lastModifiedBy>
  <cp:revision>3</cp:revision>
  <dcterms:created xsi:type="dcterms:W3CDTF">2013-08-30T14:27:13Z</dcterms:created>
  <dcterms:modified xsi:type="dcterms:W3CDTF">2013-09-03T03:05:37Z</dcterms:modified>
</cp:coreProperties>
</file>